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9FFC39-4A99-46C5-811D-1E0073B80D52}">
          <p14:sldIdLst>
            <p14:sldId id="256"/>
            <p14:sldId id="257"/>
            <p14:sldId id="258"/>
          </p14:sldIdLst>
        </p14:section>
        <p14:section name="Untitled Section" id="{23BC101F-02CC-4D11-AC47-2408A0DC6265}">
          <p14:sldIdLst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122F59-AF9B-4A40-9F91-D0749EF4EF84}" v="10" dt="2021-03-01T17:13:07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>
        <p:scale>
          <a:sx n="99" d="100"/>
          <a:sy n="99" d="100"/>
        </p:scale>
        <p:origin x="-662" y="-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tte Joseph" userId="66127c5ef4cb3a51" providerId="LiveId" clId="{15122F59-AF9B-4A40-9F91-D0749EF4EF84}"/>
    <pc:docChg chg="undo custSel addSld delSld modSld addSection modSection">
      <pc:chgData name="Annette Joseph" userId="66127c5ef4cb3a51" providerId="LiveId" clId="{15122F59-AF9B-4A40-9F91-D0749EF4EF84}" dt="2021-03-01T17:13:07.558" v="245" actId="20577"/>
      <pc:docMkLst>
        <pc:docMk/>
      </pc:docMkLst>
      <pc:sldChg chg="addSp delSp modSp mod setClrOvrMap">
        <pc:chgData name="Annette Joseph" userId="66127c5ef4cb3a51" providerId="LiveId" clId="{15122F59-AF9B-4A40-9F91-D0749EF4EF84}" dt="2021-02-26T20:50:47.217" v="55" actId="26606"/>
        <pc:sldMkLst>
          <pc:docMk/>
          <pc:sldMk cId="3063388894" sldId="256"/>
        </pc:sldMkLst>
        <pc:spChg chg="mod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12" creationId="{C66862C0-AE27-264D-833D-A7AD0A98A59C}"/>
          </ac:spMkLst>
        </pc:spChg>
        <pc:spChg chg="mod ord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13" creationId="{CAEB73FB-BDEA-9947-B7AA-29BE1B690563}"/>
          </ac:spMkLst>
        </pc:spChg>
        <pc:spChg chg="add del">
          <ac:chgData name="Annette Joseph" userId="66127c5ef4cb3a51" providerId="LiveId" clId="{15122F59-AF9B-4A40-9F91-D0749EF4EF84}" dt="2021-02-26T20:50:36.129" v="53" actId="26606"/>
          <ac:spMkLst>
            <pc:docMk/>
            <pc:sldMk cId="3063388894" sldId="256"/>
            <ac:spMk id="26" creationId="{D1C26593-9A51-48FE-9FA2-A9052E57F390}"/>
          </ac:spMkLst>
        </pc:spChg>
        <pc:spChg chg="add del">
          <ac:chgData name="Annette Joseph" userId="66127c5ef4cb3a51" providerId="LiveId" clId="{15122F59-AF9B-4A40-9F91-D0749EF4EF84}" dt="2021-02-26T20:50:36.129" v="53" actId="26606"/>
          <ac:spMkLst>
            <pc:docMk/>
            <pc:sldMk cId="3063388894" sldId="256"/>
            <ac:spMk id="28" creationId="{B9D473B1-934D-4F2D-AC4B-5BFB4BAC5DCD}"/>
          </ac:spMkLst>
        </pc:spChg>
        <pc:spChg chg="add del">
          <ac:chgData name="Annette Joseph" userId="66127c5ef4cb3a51" providerId="LiveId" clId="{15122F59-AF9B-4A40-9F91-D0749EF4EF84}" dt="2021-02-26T20:50:36.129" v="53" actId="26606"/>
          <ac:spMkLst>
            <pc:docMk/>
            <pc:sldMk cId="3063388894" sldId="256"/>
            <ac:spMk id="30" creationId="{CDE3C03E-D949-4F50-AAFA-3278B2212124}"/>
          </ac:spMkLst>
        </pc:spChg>
        <pc:spChg chg="add del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32" creationId="{D4E15E95-445D-4A45-BC1E-8468CE17050B}"/>
          </ac:spMkLst>
        </pc:spChg>
        <pc:spChg chg="add del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33" creationId="{9425D4AB-CD98-4DD6-9398-3C8961DE032F}"/>
          </ac:spMkLst>
        </pc:spChg>
        <pc:spChg chg="add del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34" creationId="{133B9781-B73C-44F8-97CB-D1807A63BB41}"/>
          </ac:spMkLst>
        </pc:spChg>
        <pc:spChg chg="add del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36" creationId="{1FCEDCAD-7B1A-4AE2-818E-D93A48758C20}"/>
          </ac:spMkLst>
        </pc:spChg>
        <pc:spChg chg="add del">
          <ac:chgData name="Annette Joseph" userId="66127c5ef4cb3a51" providerId="LiveId" clId="{15122F59-AF9B-4A40-9F91-D0749EF4EF84}" dt="2021-02-26T20:50:47.217" v="55" actId="26606"/>
          <ac:spMkLst>
            <pc:docMk/>
            <pc:sldMk cId="3063388894" sldId="256"/>
            <ac:spMk id="37" creationId="{D8B47C9F-A960-4902-8507-38F18DD3D00E}"/>
          </ac:spMkLst>
        </pc:spChg>
        <pc:picChg chg="add mod ord">
          <ac:chgData name="Annette Joseph" userId="66127c5ef4cb3a51" providerId="LiveId" clId="{15122F59-AF9B-4A40-9F91-D0749EF4EF84}" dt="2021-02-26T20:50:47.217" v="55" actId="26606"/>
          <ac:picMkLst>
            <pc:docMk/>
            <pc:sldMk cId="3063388894" sldId="256"/>
            <ac:picMk id="3" creationId="{19AF4AE5-617A-4D6C-943F-6C7C7D1AD435}"/>
          </ac:picMkLst>
        </pc:picChg>
        <pc:picChg chg="mod ord">
          <ac:chgData name="Annette Joseph" userId="66127c5ef4cb3a51" providerId="LiveId" clId="{15122F59-AF9B-4A40-9F91-D0749EF4EF84}" dt="2021-02-26T20:50:47.217" v="55" actId="26606"/>
          <ac:picMkLst>
            <pc:docMk/>
            <pc:sldMk cId="3063388894" sldId="256"/>
            <ac:picMk id="5" creationId="{E8635798-5610-C847-A93D-45DFADE7D242}"/>
          </ac:picMkLst>
        </pc:picChg>
        <pc:picChg chg="mod">
          <ac:chgData name="Annette Joseph" userId="66127c5ef4cb3a51" providerId="LiveId" clId="{15122F59-AF9B-4A40-9F91-D0749EF4EF84}" dt="2021-02-26T20:50:47.217" v="55" actId="26606"/>
          <ac:picMkLst>
            <pc:docMk/>
            <pc:sldMk cId="3063388894" sldId="256"/>
            <ac:picMk id="7" creationId="{1EB9EA15-80BE-6B44-AD45-E8807AFC67E2}"/>
          </ac:picMkLst>
        </pc:picChg>
        <pc:picChg chg="mod">
          <ac:chgData name="Annette Joseph" userId="66127c5ef4cb3a51" providerId="LiveId" clId="{15122F59-AF9B-4A40-9F91-D0749EF4EF84}" dt="2021-02-26T20:50:47.217" v="55" actId="26606"/>
          <ac:picMkLst>
            <pc:docMk/>
            <pc:sldMk cId="3063388894" sldId="256"/>
            <ac:picMk id="20" creationId="{E889999E-AAEB-994D-A989-B11DFD8E8FCF}"/>
          </ac:picMkLst>
        </pc:picChg>
        <pc:picChg chg="add del">
          <ac:chgData name="Annette Joseph" userId="66127c5ef4cb3a51" providerId="LiveId" clId="{15122F59-AF9B-4A40-9F91-D0749EF4EF84}" dt="2021-02-26T20:50:47.217" v="55" actId="26606"/>
          <ac:picMkLst>
            <pc:docMk/>
            <pc:sldMk cId="3063388894" sldId="256"/>
            <ac:picMk id="35" creationId="{97818316-E7CB-4E73-AF79-E9CAB873E723}"/>
          </ac:picMkLst>
        </pc:picChg>
      </pc:sldChg>
      <pc:sldChg chg="addSp delSp modSp add mod setClrOvrMap">
        <pc:chgData name="Annette Joseph" userId="66127c5ef4cb3a51" providerId="LiveId" clId="{15122F59-AF9B-4A40-9F91-D0749EF4EF84}" dt="2021-02-26T20:53:40.534" v="84" actId="20577"/>
        <pc:sldMkLst>
          <pc:docMk/>
          <pc:sldMk cId="1336164831" sldId="257"/>
        </pc:sldMkLst>
        <pc:spChg chg="mod">
          <ac:chgData name="Annette Joseph" userId="66127c5ef4cb3a51" providerId="LiveId" clId="{15122F59-AF9B-4A40-9F91-D0749EF4EF84}" dt="2021-02-26T20:52:18.501" v="66"/>
          <ac:spMkLst>
            <pc:docMk/>
            <pc:sldMk cId="1336164831" sldId="257"/>
            <ac:spMk id="12" creationId="{C66862C0-AE27-264D-833D-A7AD0A98A59C}"/>
          </ac:spMkLst>
        </pc:spChg>
        <pc:spChg chg="mod ord">
          <ac:chgData name="Annette Joseph" userId="66127c5ef4cb3a51" providerId="LiveId" clId="{15122F59-AF9B-4A40-9F91-D0749EF4EF84}" dt="2021-02-26T20:53:40.534" v="84" actId="20577"/>
          <ac:spMkLst>
            <pc:docMk/>
            <pc:sldMk cId="1336164831" sldId="257"/>
            <ac:spMk id="13" creationId="{CAEB73FB-BDEA-9947-B7AA-29BE1B690563}"/>
          </ac:spMkLst>
        </pc:spChg>
        <pc:spChg chg="ord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21" creationId="{6B4F8864-A729-8C44-B921-5495F45FE409}"/>
          </ac:spMkLst>
        </pc:spChg>
        <pc:spChg chg="add del">
          <ac:chgData name="Annette Joseph" userId="66127c5ef4cb3a51" providerId="LiveId" clId="{15122F59-AF9B-4A40-9F91-D0749EF4EF84}" dt="2021-02-26T20:51:26.134" v="58" actId="26606"/>
          <ac:spMkLst>
            <pc:docMk/>
            <pc:sldMk cId="1336164831" sldId="257"/>
            <ac:spMk id="26" creationId="{D1C26593-9A51-48FE-9FA2-A9052E57F390}"/>
          </ac:spMkLst>
        </pc:spChg>
        <pc:spChg chg="add del">
          <ac:chgData name="Annette Joseph" userId="66127c5ef4cb3a51" providerId="LiveId" clId="{15122F59-AF9B-4A40-9F91-D0749EF4EF84}" dt="2021-02-26T20:51:26.134" v="58" actId="26606"/>
          <ac:spMkLst>
            <pc:docMk/>
            <pc:sldMk cId="1336164831" sldId="257"/>
            <ac:spMk id="28" creationId="{B9D473B1-934D-4F2D-AC4B-5BFB4BAC5DCD}"/>
          </ac:spMkLst>
        </pc:spChg>
        <pc:spChg chg="add del">
          <ac:chgData name="Annette Joseph" userId="66127c5ef4cb3a51" providerId="LiveId" clId="{15122F59-AF9B-4A40-9F91-D0749EF4EF84}" dt="2021-02-26T20:51:26.134" v="58" actId="26606"/>
          <ac:spMkLst>
            <pc:docMk/>
            <pc:sldMk cId="1336164831" sldId="257"/>
            <ac:spMk id="30" creationId="{CDE3C03E-D949-4F50-AAFA-3278B2212124}"/>
          </ac:spMkLst>
        </pc:spChg>
        <pc:spChg chg="add del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32" creationId="{37524947-EB09-4DD9-973B-9F75BBCD7269}"/>
          </ac:spMkLst>
        </pc:spChg>
        <pc:spChg chg="add del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33" creationId="{50D1C5B3-B60D-4696-AE60-100D5EC8AB5D}"/>
          </ac:spMkLst>
        </pc:spChg>
        <pc:spChg chg="add del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34" creationId="{D30C8E25-2DD1-45C6-9F04-0F0CBF666021}"/>
          </ac:spMkLst>
        </pc:spChg>
        <pc:spChg chg="add del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35" creationId="{5184EE59-3061-456B-9FB5-98A8E0E74B02}"/>
          </ac:spMkLst>
        </pc:spChg>
        <pc:spChg chg="add del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36" creationId="{BC57EA3C-C239-4132-A618-5CBE9F896B2F}"/>
          </ac:spMkLst>
        </pc:spChg>
        <pc:spChg chg="add del">
          <ac:chgData name="Annette Joseph" userId="66127c5ef4cb3a51" providerId="LiveId" clId="{15122F59-AF9B-4A40-9F91-D0749EF4EF84}" dt="2021-02-26T20:51:42.566" v="62" actId="26606"/>
          <ac:spMkLst>
            <pc:docMk/>
            <pc:sldMk cId="1336164831" sldId="257"/>
            <ac:spMk id="37" creationId="{F7E07B5E-9FB5-4C91-8BE4-6167EB58D0A7}"/>
          </ac:spMkLst>
        </pc:spChg>
        <pc:picChg chg="del mod ord">
          <ac:chgData name="Annette Joseph" userId="66127c5ef4cb3a51" providerId="LiveId" clId="{15122F59-AF9B-4A40-9F91-D0749EF4EF84}" dt="2021-02-26T20:51:54.381" v="65" actId="478"/>
          <ac:picMkLst>
            <pc:docMk/>
            <pc:sldMk cId="1336164831" sldId="257"/>
            <ac:picMk id="3" creationId="{19AF4AE5-617A-4D6C-943F-6C7C7D1AD435}"/>
          </ac:picMkLst>
        </pc:picChg>
        <pc:picChg chg="mod ord">
          <ac:chgData name="Annette Joseph" userId="66127c5ef4cb3a51" providerId="LiveId" clId="{15122F59-AF9B-4A40-9F91-D0749EF4EF84}" dt="2021-02-26T20:51:42.566" v="62" actId="26606"/>
          <ac:picMkLst>
            <pc:docMk/>
            <pc:sldMk cId="1336164831" sldId="257"/>
            <ac:picMk id="5" creationId="{E8635798-5610-C847-A93D-45DFADE7D242}"/>
          </ac:picMkLst>
        </pc:picChg>
        <pc:picChg chg="mod ord">
          <ac:chgData name="Annette Joseph" userId="66127c5ef4cb3a51" providerId="LiveId" clId="{15122F59-AF9B-4A40-9F91-D0749EF4EF84}" dt="2021-02-26T20:51:42.566" v="62" actId="26606"/>
          <ac:picMkLst>
            <pc:docMk/>
            <pc:sldMk cId="1336164831" sldId="257"/>
            <ac:picMk id="7" creationId="{1EB9EA15-80BE-6B44-AD45-E8807AFC67E2}"/>
          </ac:picMkLst>
        </pc:picChg>
        <pc:picChg chg="mod">
          <ac:chgData name="Annette Joseph" userId="66127c5ef4cb3a51" providerId="LiveId" clId="{15122F59-AF9B-4A40-9F91-D0749EF4EF84}" dt="2021-02-26T20:51:42.566" v="62" actId="26606"/>
          <ac:picMkLst>
            <pc:docMk/>
            <pc:sldMk cId="1336164831" sldId="257"/>
            <ac:picMk id="20" creationId="{E889999E-AAEB-994D-A989-B11DFD8E8FCF}"/>
          </ac:picMkLst>
        </pc:picChg>
      </pc:sldChg>
      <pc:sldChg chg="modSp add mod">
        <pc:chgData name="Annette Joseph" userId="66127c5ef4cb3a51" providerId="LiveId" clId="{15122F59-AF9B-4A40-9F91-D0749EF4EF84}" dt="2021-02-26T20:55:54.054" v="102" actId="20577"/>
        <pc:sldMkLst>
          <pc:docMk/>
          <pc:sldMk cId="3797401165" sldId="258"/>
        </pc:sldMkLst>
        <pc:spChg chg="mod">
          <ac:chgData name="Annette Joseph" userId="66127c5ef4cb3a51" providerId="LiveId" clId="{15122F59-AF9B-4A40-9F91-D0749EF4EF84}" dt="2021-02-26T20:55:16.705" v="91"/>
          <ac:spMkLst>
            <pc:docMk/>
            <pc:sldMk cId="3797401165" sldId="258"/>
            <ac:spMk id="12" creationId="{C66862C0-AE27-264D-833D-A7AD0A98A59C}"/>
          </ac:spMkLst>
        </pc:spChg>
        <pc:spChg chg="mod">
          <ac:chgData name="Annette Joseph" userId="66127c5ef4cb3a51" providerId="LiveId" clId="{15122F59-AF9B-4A40-9F91-D0749EF4EF84}" dt="2021-02-26T20:55:54.054" v="102" actId="20577"/>
          <ac:spMkLst>
            <pc:docMk/>
            <pc:sldMk cId="3797401165" sldId="258"/>
            <ac:spMk id="13" creationId="{CAEB73FB-BDEA-9947-B7AA-29BE1B690563}"/>
          </ac:spMkLst>
        </pc:spChg>
      </pc:sldChg>
      <pc:sldChg chg="new del">
        <pc:chgData name="Annette Joseph" userId="66127c5ef4cb3a51" providerId="LiveId" clId="{15122F59-AF9B-4A40-9F91-D0749EF4EF84}" dt="2021-02-26T20:54:03.870" v="86" actId="680"/>
        <pc:sldMkLst>
          <pc:docMk/>
          <pc:sldMk cId="3864830636" sldId="258"/>
        </pc:sldMkLst>
      </pc:sldChg>
      <pc:sldChg chg="addSp modSp add mod">
        <pc:chgData name="Annette Joseph" userId="66127c5ef4cb3a51" providerId="LiveId" clId="{15122F59-AF9B-4A40-9F91-D0749EF4EF84}" dt="2021-02-26T21:00:29.162" v="160" actId="20577"/>
        <pc:sldMkLst>
          <pc:docMk/>
          <pc:sldMk cId="2759931029" sldId="259"/>
        </pc:sldMkLst>
        <pc:spChg chg="add mod">
          <ac:chgData name="Annette Joseph" userId="66127c5ef4cb3a51" providerId="LiveId" clId="{15122F59-AF9B-4A40-9F91-D0749EF4EF84}" dt="2021-02-26T21:00:29.162" v="160" actId="20577"/>
          <ac:spMkLst>
            <pc:docMk/>
            <pc:sldMk cId="2759931029" sldId="259"/>
            <ac:spMk id="8" creationId="{6A5D5519-BA85-4822-9CF9-8A8D41ED2562}"/>
          </ac:spMkLst>
        </pc:spChg>
        <pc:spChg chg="mod">
          <ac:chgData name="Annette Joseph" userId="66127c5ef4cb3a51" providerId="LiveId" clId="{15122F59-AF9B-4A40-9F91-D0749EF4EF84}" dt="2021-02-26T20:56:36.401" v="110"/>
          <ac:spMkLst>
            <pc:docMk/>
            <pc:sldMk cId="2759931029" sldId="259"/>
            <ac:spMk id="12" creationId="{C66862C0-AE27-264D-833D-A7AD0A98A59C}"/>
          </ac:spMkLst>
        </pc:spChg>
        <pc:spChg chg="mod">
          <ac:chgData name="Annette Joseph" userId="66127c5ef4cb3a51" providerId="LiveId" clId="{15122F59-AF9B-4A40-9F91-D0749EF4EF84}" dt="2021-02-26T20:58:36.268" v="128" actId="27636"/>
          <ac:spMkLst>
            <pc:docMk/>
            <pc:sldMk cId="2759931029" sldId="259"/>
            <ac:spMk id="13" creationId="{CAEB73FB-BDEA-9947-B7AA-29BE1B690563}"/>
          </ac:spMkLst>
        </pc:spChg>
      </pc:sldChg>
      <pc:sldChg chg="addSp delSp modSp add mod">
        <pc:chgData name="Annette Joseph" userId="66127c5ef4cb3a51" providerId="LiveId" clId="{15122F59-AF9B-4A40-9F91-D0749EF4EF84}" dt="2021-03-01T17:13:07.558" v="245" actId="20577"/>
        <pc:sldMkLst>
          <pc:docMk/>
          <pc:sldMk cId="446804183" sldId="260"/>
        </pc:sldMkLst>
        <pc:spChg chg="add del mod">
          <ac:chgData name="Annette Joseph" userId="66127c5ef4cb3a51" providerId="LiveId" clId="{15122F59-AF9B-4A40-9F91-D0749EF4EF84}" dt="2021-03-01T17:13:00.050" v="242"/>
          <ac:spMkLst>
            <pc:docMk/>
            <pc:sldMk cId="446804183" sldId="260"/>
            <ac:spMk id="3" creationId="{62A226DA-F2F1-42E3-95A3-04EC911A669F}"/>
          </ac:spMkLst>
        </pc:spChg>
        <pc:spChg chg="del mod">
          <ac:chgData name="Annette Joseph" userId="66127c5ef4cb3a51" providerId="LiveId" clId="{15122F59-AF9B-4A40-9F91-D0749EF4EF84}" dt="2021-03-01T16:52:06.578" v="221" actId="478"/>
          <ac:spMkLst>
            <pc:docMk/>
            <pc:sldMk cId="446804183" sldId="260"/>
            <ac:spMk id="8" creationId="{6A5D5519-BA85-4822-9CF9-8A8D41ED2562}"/>
          </ac:spMkLst>
        </pc:spChg>
        <pc:spChg chg="mod">
          <ac:chgData name="Annette Joseph" userId="66127c5ef4cb3a51" providerId="LiveId" clId="{15122F59-AF9B-4A40-9F91-D0749EF4EF84}" dt="2021-03-01T17:13:07.558" v="245" actId="20577"/>
          <ac:spMkLst>
            <pc:docMk/>
            <pc:sldMk cId="446804183" sldId="260"/>
            <ac:spMk id="12" creationId="{C66862C0-AE27-264D-833D-A7AD0A98A59C}"/>
          </ac:spMkLst>
        </pc:spChg>
        <pc:spChg chg="del mod">
          <ac:chgData name="Annette Joseph" userId="66127c5ef4cb3a51" providerId="LiveId" clId="{15122F59-AF9B-4A40-9F91-D0749EF4EF84}" dt="2021-03-01T16:52:33.715" v="224"/>
          <ac:spMkLst>
            <pc:docMk/>
            <pc:sldMk cId="446804183" sldId="260"/>
            <ac:spMk id="13" creationId="{CAEB73FB-BDEA-9947-B7AA-29BE1B690563}"/>
          </ac:spMkLst>
        </pc:spChg>
        <pc:picChg chg="add mod">
          <ac:chgData name="Annette Joseph" userId="66127c5ef4cb3a51" providerId="LiveId" clId="{15122F59-AF9B-4A40-9F91-D0749EF4EF84}" dt="2021-03-01T16:52:33.715" v="224"/>
          <ac:picMkLst>
            <pc:docMk/>
            <pc:sldMk cId="446804183" sldId="260"/>
            <ac:picMk id="2" creationId="{4D6F1FFB-649E-436E-BF7A-AE5FA87E747A}"/>
          </ac:picMkLst>
        </pc:picChg>
      </pc:sldChg>
      <pc:sldChg chg="new del">
        <pc:chgData name="Annette Joseph" userId="66127c5ef4cb3a51" providerId="LiveId" clId="{15122F59-AF9B-4A40-9F91-D0749EF4EF84}" dt="2021-02-26T20:57:35.070" v="113" actId="680"/>
        <pc:sldMkLst>
          <pc:docMk/>
          <pc:sldMk cId="695644528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80E05-954B-D64F-868E-1D636D5AE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D8EFB-AC4C-2843-900B-F042F39DB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C4F4A-3621-AC4B-A584-ED2AD41AD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41D9E-66F7-F844-BC0B-1422A67D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5722C-DEC0-9646-AF0E-DE57269F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9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B18CE-1231-6B4B-B6DE-443585A1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162EE7-5B3B-E049-B5D3-BCBE07D53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D88D6-FE4E-1840-B5F4-57A214CC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6B328-2EA3-F246-9FCD-420EAB04A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8F926-3FD4-9346-B400-13B45D932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8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D98BE-35E9-9B4B-83CE-2187D78C0F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37763D-195B-1345-8705-0CE044E0E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897DA-BF41-3B49-90B9-84D84695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12040-D043-1843-AAA5-E82304E55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FEEDE-D480-0E43-9804-2E58DF23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2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938E2-AFDA-084E-93FB-F3A6B8892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91A02-0BD5-134B-AEFE-143AC7B0F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E8B6A-2931-0F49-A781-3F3C5842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234BD-3965-3742-A288-63BE0F5C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BADB4-664A-AE40-A352-FCB9ACBE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9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72A7E-9088-8C4B-B04B-ABA20E4E3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CE079-4B9A-0842-97E9-6B5E49A76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6263C-7E16-6C49-AF1E-856116737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2DE5D-A321-EA46-BAD9-F9897C6AB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37AA6-99A4-024E-8F41-A6505057C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8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AA680-EDE0-8547-8767-4BC0CEB10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2CF7B-4B94-AC4C-9F12-E901DFFBD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ABA10-5851-0D45-9BF2-43A65501B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D4914-732E-9B49-8A51-E3835F332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B2605-55CD-D341-AC74-3DF567B5E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A430B-DC21-B141-A967-6D9BD358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3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27E3F-4BA1-3B4D-AB6C-5B1C99581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1788B-5401-7448-9057-EEC21C4E6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E6E1C-6F7E-8246-B0FF-FF9E644B5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82A19-C0E6-E045-9D35-80EBA3674A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BBF871-4159-1945-B268-959E693D6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CF51AD-CF81-8E49-89E7-CAB06133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7EF40-600D-4C44-8B41-3319081CB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55B9AA-A3B0-0948-A26D-CF7F3428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6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A1A43-9148-784F-BE40-03C9416B9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BEFF39-51E4-3349-8590-224D9D20F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038910-6FD2-C749-AB21-50297A202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1380F0-8F3B-0649-98F5-88E34FA6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9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28E72-AC24-1A4A-8B8C-AAC1D081D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E9519-CE93-EF41-B0AA-9FEEFCA9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7D702-E9B8-B648-8FF9-0C275F7AF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7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E645-D774-9F49-A521-749B6D9D8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80F5F-CB86-CF46-9E1B-4AB1445BA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C2EDD-EEA7-234B-A50D-40318D90A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527DF-2632-8946-9D26-A6E001C3C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57753-844F-BA41-8B84-A1DD7691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BD094-1CC6-6C40-BD7B-E14793CBC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3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20849-2BE6-ED49-9D8D-F1C29C984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2CC011-CE23-6147-AEEB-CCB111C1B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AFE01-F41A-464C-8B1A-8A75D2EE8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E325C-770B-894A-A21E-457C4EC72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15D25-A2BC-3949-8E4E-AB530F058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A9B48-1D5F-3A45-A371-2B1B1AD7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9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003744-6437-2B4A-BF8A-7B0B9F077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E3E4E-A8A4-AC40-8E2A-521CB7BC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94579-FF5C-A043-B886-428A9C1FA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8109E-4222-6641-B526-C94AD28643BA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187E4-131D-7947-8E82-BB5210E6C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47670-6D03-964A-94DB-730DBFE73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BCD1C-88B2-234A-BABC-2F010420A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8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provincev.org/lcp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6862C0-AE27-264D-833D-A7AD0A98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/>
              <a:t>Coaching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AEB73FB-BDEA-9947-B7AA-29BE1B69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2440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/>
              <a:t>Groups vs Teams</a:t>
            </a:r>
          </a:p>
          <a:p>
            <a:pPr marL="0" indent="0" algn="ctr">
              <a:buNone/>
            </a:pPr>
            <a:r>
              <a:rPr lang="en-US"/>
              <a:t>Province V Leadership Coaching Project</a:t>
            </a:r>
            <a:endParaRPr lang="en-US" sz="2800"/>
          </a:p>
          <a:p>
            <a:pPr marL="0" indent="0" algn="ctr">
              <a:buNone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635798-5610-C847-A93D-45DFADE7D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26419"/>
            <a:ext cx="10515600" cy="1037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B9EA15-80BE-6B44-AD45-E8807AFC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851" y="5411222"/>
            <a:ext cx="3351958" cy="67345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89999E-AAEB-994D-A989-B11DFD8E8FC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B4F8864-A729-8C44-B921-5495F45FE409}"/>
              </a:ext>
            </a:extLst>
          </p:cNvPr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19AF4AE5-617A-4D6C-943F-6C7C7D1AD4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6693" y="2688813"/>
            <a:ext cx="3978613" cy="204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38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6862C0-AE27-264D-833D-A7AD0A98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Groups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AEB73FB-BDEA-9947-B7AA-29BE1B69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24403"/>
          </a:xfrm>
        </p:spPr>
        <p:txBody>
          <a:bodyPr>
            <a:normAutofit/>
          </a:bodyPr>
          <a:lstStyle/>
          <a:p>
            <a:pPr algn="l"/>
            <a:r>
              <a:rPr lang="en-US" sz="2800" b="0" i="0" u="none" strike="noStrike" baseline="0" dirty="0">
                <a:latin typeface="Calibri" panose="020F0502020204030204" pitchFamily="34" charset="0"/>
              </a:rPr>
              <a:t>A group is characterized by: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Not committed to a shared vision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Roles apply outside the group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Common interests but no group goals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Each individual is responsible for results outside the group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Peer sharing and learning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635798-5610-C847-A93D-45DFADE7D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26419"/>
            <a:ext cx="10515600" cy="1037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B9EA15-80BE-6B44-AD45-E8807AFC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851" y="5411222"/>
            <a:ext cx="3351958" cy="67345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89999E-AAEB-994D-A989-B11DFD8E8FC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B4F8864-A729-8C44-B921-5495F45FE409}"/>
              </a:ext>
            </a:extLst>
          </p:cNvPr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16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6862C0-AE27-264D-833D-A7AD0A98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AEB73FB-BDEA-9947-B7AA-29BE1B69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24403"/>
          </a:xfrm>
        </p:spPr>
        <p:txBody>
          <a:bodyPr>
            <a:normAutofit/>
          </a:bodyPr>
          <a:lstStyle/>
          <a:p>
            <a:pPr algn="l"/>
            <a:r>
              <a:rPr lang="en-US" sz="2800" b="0" i="0" u="none" strike="noStrike" baseline="0" dirty="0">
                <a:latin typeface="Calibri" panose="020F0502020204030204" pitchFamily="34" charset="0"/>
              </a:rPr>
              <a:t>A team is characterized by: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Commitment to a shared vision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Clear roles and responsibilities within the team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Definable team goals, individual goals aligned with team goals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Shared responsibility for results of the team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latin typeface="SymbolMT"/>
              </a:rPr>
              <a:t>	•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Synergistic collaboration and creation</a:t>
            </a:r>
            <a:endParaRPr lang="en-US" dirty="0"/>
          </a:p>
          <a:p>
            <a:pPr marL="0" indent="0" algn="l">
              <a:buNone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635798-5610-C847-A93D-45DFADE7D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26419"/>
            <a:ext cx="10515600" cy="1037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B9EA15-80BE-6B44-AD45-E8807AFC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851" y="5411222"/>
            <a:ext cx="3351958" cy="67345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89999E-AAEB-994D-A989-B11DFD8E8FC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B4F8864-A729-8C44-B921-5495F45FE409}"/>
              </a:ext>
            </a:extLst>
          </p:cNvPr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0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6862C0-AE27-264D-833D-A7AD0A98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Which do we want to be?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AEB73FB-BDEA-9947-B7AA-29BE1B69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375"/>
            <a:ext cx="5072406" cy="3292653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2800" dirty="0"/>
              <a:t>Team</a:t>
            </a:r>
          </a:p>
          <a:p>
            <a:r>
              <a:rPr lang="en-US" dirty="0"/>
              <a:t>Shared Vision	</a:t>
            </a:r>
          </a:p>
          <a:p>
            <a:r>
              <a:rPr lang="en-US" dirty="0"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Clear Roles and responsibilities</a:t>
            </a:r>
          </a:p>
          <a:p>
            <a:r>
              <a:rPr lang="en-US" dirty="0"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Clear Goals</a:t>
            </a:r>
          </a:p>
          <a:p>
            <a:r>
              <a:rPr lang="en-US" dirty="0"/>
              <a:t>Team Responsible</a:t>
            </a:r>
          </a:p>
          <a:p>
            <a:r>
              <a:rPr lang="en-US" dirty="0"/>
              <a:t>Collaboration to create and learning</a:t>
            </a:r>
          </a:p>
          <a:p>
            <a:pPr marL="0" indent="0" algn="l">
              <a:buNone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635798-5610-C847-A93D-45DFADE7D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26419"/>
            <a:ext cx="10515600" cy="1037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B9EA15-80BE-6B44-AD45-E8807AFC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851" y="5411222"/>
            <a:ext cx="3351958" cy="67345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89999E-AAEB-994D-A989-B11DFD8E8FC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B4F8864-A729-8C44-B921-5495F45FE409}"/>
              </a:ext>
            </a:extLst>
          </p:cNvPr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6A5D5519-BA85-4822-9CF9-8A8D41ED2562}"/>
              </a:ext>
            </a:extLst>
          </p:cNvPr>
          <p:cNvSpPr txBox="1">
            <a:spLocks/>
          </p:cNvSpPr>
          <p:nvPr/>
        </p:nvSpPr>
        <p:spPr>
          <a:xfrm>
            <a:off x="5910606" y="1833766"/>
            <a:ext cx="5072406" cy="32926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Group</a:t>
            </a:r>
          </a:p>
          <a:p>
            <a:pPr marL="36900" indent="0" defTabSz="457200">
              <a:spcBef>
                <a:spcPct val="20000"/>
              </a:spcBef>
              <a:spcAft>
                <a:spcPts val="600"/>
              </a:spcAft>
              <a:buClr>
                <a:srgbClr val="F4EEDC"/>
              </a:buClr>
              <a:buSzPct val="70000"/>
              <a:buNone/>
              <a:defRPr/>
            </a:pPr>
            <a:r>
              <a:rPr kumimoji="0" lang="en-US" b="0" i="0" u="none" strike="noStrike" kern="1200" cap="none" spc="0" normalizeH="0" baseline="0" noProof="0" dirty="0"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  <a:uLnTx/>
                <a:uFillTx/>
              </a:rPr>
              <a:t>*Or no vision? What is our mission statement?</a:t>
            </a:r>
          </a:p>
          <a:p>
            <a:pPr marL="0" indent="0">
              <a:buClr>
                <a:srgbClr val="F4EEDC"/>
              </a:buClr>
              <a:buNone/>
              <a:defRPr/>
            </a:pPr>
            <a:r>
              <a:rPr lang="en-US" dirty="0"/>
              <a:t>*Roles are outside group</a:t>
            </a:r>
            <a:endParaRPr kumimoji="0" lang="en-US" b="0" i="0" u="none" strike="noStrike" kern="1200" cap="none" spc="0" normalizeH="0" baseline="0" noProof="0" dirty="0"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</a:endParaRPr>
          </a:p>
          <a:p>
            <a:pPr marL="0" indent="0">
              <a:buClr>
                <a:srgbClr val="F4EEDC"/>
              </a:buClr>
              <a:buNone/>
              <a:defRPr/>
            </a:pPr>
            <a:r>
              <a:rPr lang="en-US" dirty="0"/>
              <a:t>*Common interest no goals</a:t>
            </a:r>
          </a:p>
          <a:p>
            <a:pPr marL="0" indent="0">
              <a:buClr>
                <a:srgbClr val="F4EEDC"/>
              </a:buClr>
              <a:buNone/>
              <a:defRPr/>
            </a:pPr>
            <a:r>
              <a:rPr lang="en-US" dirty="0"/>
              <a:t>*Individual Responsibility</a:t>
            </a:r>
            <a:endParaRPr lang="en-US" dirty="0"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0" indent="0">
              <a:buNone/>
            </a:pPr>
            <a:r>
              <a:rPr lang="en-US"/>
              <a:t>*Peer </a:t>
            </a:r>
            <a:r>
              <a:rPr lang="en-US" dirty="0"/>
              <a:t>sharing and learning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3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6862C0-AE27-264D-833D-A7AD0A98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Leadership Coaching Project </a:t>
            </a:r>
            <a:br>
              <a:rPr lang="en-US" dirty="0"/>
            </a:br>
            <a:r>
              <a:rPr lang="en-US" dirty="0"/>
              <a:t>Province V</a:t>
            </a:r>
            <a:br>
              <a:rPr lang="en-US" dirty="0"/>
            </a:br>
            <a:r>
              <a:rPr lang="en-US" dirty="0">
                <a:hlinkClick r:id="rId2"/>
              </a:rPr>
              <a:t>http://www.provincev.org/lcp</a:t>
            </a:r>
            <a:r>
              <a:rPr lang="en-US" dirty="0"/>
              <a:t>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D6F1FFB-649E-436E-BF7A-AE5FA87E7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16419" y="2479395"/>
            <a:ext cx="3974937" cy="20484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635798-5610-C847-A93D-45DFADE7D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5126419"/>
            <a:ext cx="10515600" cy="10376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B9EA15-80BE-6B44-AD45-E8807AFC67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7851" y="5411222"/>
            <a:ext cx="3351958" cy="67345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89999E-AAEB-994D-A989-B11DFD8E8FC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B4F8864-A729-8C44-B921-5495F45FE409}"/>
              </a:ext>
            </a:extLst>
          </p:cNvPr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04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176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SymbolMT</vt:lpstr>
      <vt:lpstr>Office Theme</vt:lpstr>
      <vt:lpstr>Coaching</vt:lpstr>
      <vt:lpstr>Groups</vt:lpstr>
      <vt:lpstr>Teams</vt:lpstr>
      <vt:lpstr>Which do we want to be?</vt:lpstr>
      <vt:lpstr>Leadership Coaching Project  Province V http://www.provincev.org/lcp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Microsoft Office User</dc:creator>
  <cp:lastModifiedBy>Annette Joseph</cp:lastModifiedBy>
  <cp:revision>4</cp:revision>
  <dcterms:created xsi:type="dcterms:W3CDTF">2021-02-15T17:30:02Z</dcterms:created>
  <dcterms:modified xsi:type="dcterms:W3CDTF">2021-03-01T17:13:14Z</dcterms:modified>
</cp:coreProperties>
</file>