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2a5e138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2a5e1382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vp.org/vestry-pape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Helpful Resources</a:t>
            </a:r>
            <a:r>
              <a:rPr lang="en-US"/>
              <a:t> 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324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472C4"/>
                </a:solidFill>
              </a:rPr>
              <a:t>Episcopal Church Foundation</a:t>
            </a:r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>
              <a:solidFill>
                <a:srgbClr val="4472C4"/>
              </a:solidFill>
            </a:endParaRPr>
          </a:p>
          <a:p>
            <a:pPr marL="228600" lvl="0" indent="-2921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 dirty="0"/>
              <a:t>Vestry Papers </a:t>
            </a:r>
            <a:r>
              <a:rPr lang="en-US" sz="2400" dirty="0">
                <a:uFill>
                  <a:noFill/>
                </a:uFill>
                <a:hlinkClick r:id="rId3"/>
              </a:rPr>
              <a:t> </a:t>
            </a:r>
            <a:r>
              <a:rPr lang="en-US" sz="2400" u="sng" dirty="0">
                <a:solidFill>
                  <a:schemeClr val="hlink"/>
                </a:solidFill>
                <a:hlinkClick r:id="rId3"/>
              </a:rPr>
              <a:t>https://www.ecfvp.org/vestry-papers</a:t>
            </a:r>
            <a:endParaRPr lang="en-US" sz="2400" u="sng" dirty="0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 sz="1200" u="sng" dirty="0">
                <a:solidFill>
                  <a:schemeClr val="hlink"/>
                </a:solidFill>
              </a:rPr>
            </a:br>
            <a:endParaRPr sz="1200" u="sng" dirty="0">
              <a:solidFill>
                <a:schemeClr val="hlink"/>
              </a:solidFill>
            </a:endParaRPr>
          </a:p>
          <a:p>
            <a:pPr marL="228600" lvl="0" indent="-2921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400" dirty="0"/>
              <a:t>A great place for articles, blogs, webinars, information on all sorts of topics facing vestries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en-US" sz="1200" dirty="0"/>
            </a:br>
            <a:endParaRPr sz="1200" dirty="0"/>
          </a:p>
          <a:p>
            <a:pPr marL="228600" lvl="0" indent="-2921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400" u="sng" dirty="0"/>
              <a:t>Vestry Resource Guide </a:t>
            </a:r>
            <a:r>
              <a:rPr lang="en-US" sz="2400" dirty="0"/>
              <a:t>- Episcopal Church Foundation (2015) $15</a:t>
            </a:r>
            <a:endParaRPr sz="2400" dirty="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Has chapters on </a:t>
            </a:r>
            <a:r>
              <a:rPr lang="en-US" sz="2400"/>
              <a:t>Building Strong </a:t>
            </a:r>
            <a:r>
              <a:rPr lang="en-US" sz="2400" dirty="0"/>
              <a:t>Leadership Teams, Visioning, Transition, Finance and Administration among others.</a:t>
            </a:r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100" dirty="0"/>
          </a:p>
          <a:p>
            <a:pPr marL="228600" lvl="0" indent="-2921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 u="sng" dirty="0"/>
              <a:t>Constitution and Canons of The Episcopal Church</a:t>
            </a:r>
            <a:r>
              <a:rPr lang="en-US" sz="2400" dirty="0"/>
              <a:t> 2019 ed. $35  Free online</a:t>
            </a:r>
            <a:endParaRPr sz="2400" dirty="0"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5126419"/>
            <a:ext cx="10515600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7851" y="5411222"/>
            <a:ext cx="3351958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Macintosh PowerPoint</Application>
  <PresentationFormat>Widescreen</PresentationFormat>
  <Paragraphs>11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Helpful Resources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Helpful Resources </dc:title>
  <cp:lastModifiedBy>Microsoft Office User</cp:lastModifiedBy>
  <cp:revision>1</cp:revision>
  <dcterms:modified xsi:type="dcterms:W3CDTF">2021-03-04T19:19:38Z</dcterms:modified>
</cp:coreProperties>
</file>