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3"/>
  </p:normalViewPr>
  <p:slideViewPr>
    <p:cSldViewPr snapToGrid="0" snapToObjects="1">
      <p:cViewPr varScale="1">
        <p:scale>
          <a:sx n="120" d="100"/>
          <a:sy n="120" d="100"/>
        </p:scale>
        <p:origin x="25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c2a5e1382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c2a5e1382c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cfvp.org/vestry-paper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0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Helpful Resources</a:t>
            </a:r>
            <a:r>
              <a:rPr lang="en-US"/>
              <a:t> </a:t>
            </a:r>
            <a:endParaRPr/>
          </a:p>
        </p:txBody>
      </p:sp>
      <p:sp>
        <p:nvSpPr>
          <p:cNvPr id="85" name="Google Shape;85;p1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3324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20000"/>
          </a:bodyPr>
          <a:lstStyle/>
          <a:p>
            <a:pPr marL="22860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4472C4"/>
                </a:solidFill>
              </a:rPr>
              <a:t>Episcopal Church Foundation</a:t>
            </a:r>
          </a:p>
          <a:p>
            <a:pPr marL="22860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sz="1200" dirty="0">
              <a:solidFill>
                <a:srgbClr val="4472C4"/>
              </a:solidFill>
            </a:endParaRPr>
          </a:p>
          <a:p>
            <a:pPr marL="228600" lvl="0" indent="-292100" algn="l" rtl="0">
              <a:spcBef>
                <a:spcPts val="1000"/>
              </a:spcBef>
              <a:spcAft>
                <a:spcPts val="0"/>
              </a:spcAft>
              <a:buSzPts val="2800"/>
              <a:buChar char="•"/>
            </a:pPr>
            <a:r>
              <a:rPr lang="en-US" sz="2400" dirty="0"/>
              <a:t>Vestry Papers </a:t>
            </a:r>
            <a:r>
              <a:rPr lang="en-US" sz="2400" dirty="0">
                <a:uFill>
                  <a:noFill/>
                </a:uFill>
                <a:hlinkClick r:id="rId3"/>
              </a:rPr>
              <a:t> </a:t>
            </a:r>
            <a:r>
              <a:rPr lang="en-US" sz="2400" u="sng" dirty="0">
                <a:solidFill>
                  <a:schemeClr val="hlink"/>
                </a:solidFill>
                <a:hlinkClick r:id="rId3"/>
              </a:rPr>
              <a:t>https://www.ecfvp.org/vestry-papers</a:t>
            </a:r>
            <a:endParaRPr lang="en-US" sz="2400" u="sng" dirty="0">
              <a:solidFill>
                <a:schemeClr val="hlink"/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SzPts val="2800"/>
              <a:buNone/>
            </a:pPr>
            <a:br>
              <a:rPr lang="en-US" sz="1200" u="sng" dirty="0">
                <a:solidFill>
                  <a:schemeClr val="hlink"/>
                </a:solidFill>
              </a:rPr>
            </a:br>
            <a:endParaRPr sz="1200" u="sng" dirty="0">
              <a:solidFill>
                <a:schemeClr val="hlink"/>
              </a:solidFill>
            </a:endParaRPr>
          </a:p>
          <a:p>
            <a:pPr marL="228600" lvl="0" indent="-292100" algn="l" rtl="0">
              <a:spcBef>
                <a:spcPts val="0"/>
              </a:spcBef>
              <a:spcAft>
                <a:spcPts val="0"/>
              </a:spcAft>
              <a:buSzPts val="2800"/>
              <a:buChar char="•"/>
            </a:pPr>
            <a:r>
              <a:rPr lang="en-US" sz="2400" dirty="0"/>
              <a:t>A great place for articles, blogs, webinars, information on all sorts of topics facing vestries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800"/>
              <a:buNone/>
            </a:pPr>
            <a:br>
              <a:rPr lang="en-US" sz="1200" dirty="0"/>
            </a:br>
            <a:endParaRPr sz="1200" dirty="0"/>
          </a:p>
          <a:p>
            <a:pPr marL="228600" lvl="0" indent="-292100" algn="l" rtl="0">
              <a:spcBef>
                <a:spcPts val="0"/>
              </a:spcBef>
              <a:spcAft>
                <a:spcPts val="0"/>
              </a:spcAft>
              <a:buSzPts val="2800"/>
              <a:buChar char="•"/>
            </a:pPr>
            <a:r>
              <a:rPr lang="en-US" sz="2400" u="sng" dirty="0"/>
              <a:t>Vestry Resource Guide </a:t>
            </a:r>
            <a:r>
              <a:rPr lang="en-US" sz="2400" dirty="0"/>
              <a:t>- Episcopal Church Foundation (2015) $15</a:t>
            </a:r>
            <a:endParaRPr sz="2400" dirty="0"/>
          </a:p>
          <a:p>
            <a:pPr marL="22860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400" dirty="0"/>
              <a:t>Has chapters on </a:t>
            </a:r>
            <a:r>
              <a:rPr lang="en-US" sz="2400"/>
              <a:t>Building Strong </a:t>
            </a:r>
            <a:r>
              <a:rPr lang="en-US" sz="2400" dirty="0"/>
              <a:t>Leadership Teams, Visioning, Transition, Finance and Administration among others.</a:t>
            </a:r>
          </a:p>
          <a:p>
            <a:pPr marL="22860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sz="1100" dirty="0"/>
          </a:p>
          <a:p>
            <a:pPr marL="228600" lvl="0" indent="-292100" algn="l" rtl="0">
              <a:spcBef>
                <a:spcPts val="1000"/>
              </a:spcBef>
              <a:spcAft>
                <a:spcPts val="0"/>
              </a:spcAft>
              <a:buSzPts val="2800"/>
              <a:buChar char="•"/>
            </a:pPr>
            <a:r>
              <a:rPr lang="en-US" sz="2400" u="sng" dirty="0"/>
              <a:t>Constitution and Canons of The Episcopal Church</a:t>
            </a:r>
            <a:r>
              <a:rPr lang="en-US" sz="2400" dirty="0"/>
              <a:t> 2019 ed. $35  Free online</a:t>
            </a:r>
            <a:endParaRPr sz="2400" dirty="0"/>
          </a:p>
          <a:p>
            <a:pPr marL="2286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pic>
        <p:nvPicPr>
          <p:cNvPr id="86" name="Google Shape;86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38200" y="5126419"/>
            <a:ext cx="10515600" cy="1037685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3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527851" y="5411222"/>
            <a:ext cx="3351958" cy="673453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3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9586382" y="388734"/>
            <a:ext cx="1767418" cy="1325563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3"/>
          <p:cNvSpPr txBox="1"/>
          <p:nvPr/>
        </p:nvSpPr>
        <p:spPr>
          <a:xfrm>
            <a:off x="1871330" y="2030819"/>
            <a:ext cx="184731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1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80</Words>
  <Application>Microsoft Macintosh PowerPoint</Application>
  <PresentationFormat>Widescreen</PresentationFormat>
  <Paragraphs>11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Helpful Resources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Helpful Resources </dc:title>
  <cp:lastModifiedBy>Microsoft Office User</cp:lastModifiedBy>
  <cp:revision>1</cp:revision>
  <dcterms:modified xsi:type="dcterms:W3CDTF">2021-03-04T19:19:38Z</dcterms:modified>
</cp:coreProperties>
</file>