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8288000" cy="10287000"/>
  <p:notesSz cx="6858000" cy="9144000"/>
  <p:embeddedFontLst>
    <p:embeddedFont>
      <p:font typeface="Coco Gothic Bold" charset="1" panose="000000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029200" y="7325760"/>
            <a:ext cx="8229600" cy="2070338"/>
            <a:chOff x="0" y="0"/>
            <a:chExt cx="10972800" cy="2760451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9525"/>
              <a:ext cx="10972800" cy="89915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940"/>
                </a:lnSpc>
              </a:pPr>
              <a:r>
                <a:rPr lang="en-US" b="true" sz="4491" spc="835">
                  <a:solidFill>
                    <a:srgbClr val="002D72"/>
                  </a:solidFill>
                  <a:latin typeface="Coco Gothic Bold"/>
                  <a:ea typeface="Coco Gothic Bold"/>
                  <a:cs typeface="Coco Gothic Bold"/>
                  <a:sym typeface="Coco Gothic Bold"/>
                </a:rPr>
                <a:t>WOVEN</a:t>
              </a:r>
            </a:p>
          </p:txBody>
        </p:sp>
        <p:sp>
          <p:nvSpPr>
            <p:cNvPr name="TextBox 4" id="4"/>
            <p:cNvSpPr txBox="true"/>
            <p:nvPr/>
          </p:nvSpPr>
          <p:spPr>
            <a:xfrm rot="0">
              <a:off x="0" y="1051456"/>
              <a:ext cx="10972800" cy="170899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8474"/>
                </a:lnSpc>
              </a:pPr>
              <a:r>
                <a:rPr lang="en-US" b="true" sz="9416">
                  <a:solidFill>
                    <a:srgbClr val="002D72"/>
                  </a:solidFill>
                  <a:latin typeface="Coco Gothic Bold"/>
                  <a:ea typeface="Coco Gothic Bold"/>
                  <a:cs typeface="Coco Gothic Bold"/>
                  <a:sym typeface="Coco Gothic Bold"/>
                </a:rPr>
                <a:t>T   GETHER</a:t>
              </a:r>
            </a:p>
          </p:txBody>
        </p:sp>
        <p:sp>
          <p:nvSpPr>
            <p:cNvPr name="Freeform 5" id="5"/>
            <p:cNvSpPr/>
            <p:nvPr/>
          </p:nvSpPr>
          <p:spPr>
            <a:xfrm flipH="false" flipV="false" rot="0">
              <a:off x="2142269" y="756716"/>
              <a:ext cx="1157014" cy="1606964"/>
            </a:xfrm>
            <a:custGeom>
              <a:avLst/>
              <a:gdLst/>
              <a:ahLst/>
              <a:cxnLst/>
              <a:rect r="r" b="b" t="t" l="l"/>
              <a:pathLst>
                <a:path h="1606964" w="1157014">
                  <a:moveTo>
                    <a:pt x="0" y="0"/>
                  </a:moveTo>
                  <a:lnTo>
                    <a:pt x="1157014" y="0"/>
                  </a:lnTo>
                  <a:lnTo>
                    <a:pt x="1157014" y="1606964"/>
                  </a:lnTo>
                  <a:lnTo>
                    <a:pt x="0" y="160696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</p:grpSp>
      <p:sp>
        <p:nvSpPr>
          <p:cNvPr name="TextBox 6" id="6"/>
          <p:cNvSpPr txBox="true"/>
          <p:nvPr/>
        </p:nvSpPr>
        <p:spPr>
          <a:xfrm rot="0">
            <a:off x="6530057" y="6889566"/>
            <a:ext cx="5227886" cy="228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50"/>
              </a:lnSpc>
              <a:spcBef>
                <a:spcPct val="0"/>
              </a:spcBef>
            </a:pPr>
            <a:r>
              <a:rPr lang="en-US" b="true" sz="1500" spc="279">
                <a:solidFill>
                  <a:srgbClr val="002D72"/>
                </a:solidFill>
                <a:latin typeface="Coco Gothic Bold"/>
                <a:ea typeface="Coco Gothic Bold"/>
                <a:cs typeface="Coco Gothic Bold"/>
                <a:sym typeface="Coco Gothic Bold"/>
              </a:rPr>
              <a:t>186TH</a:t>
            </a:r>
            <a:r>
              <a:rPr lang="en-US" b="true" sz="1500" spc="279">
                <a:solidFill>
                  <a:srgbClr val="002D72"/>
                </a:solidFill>
                <a:latin typeface="Coco Gothic Bold"/>
                <a:ea typeface="Coco Gothic Bold"/>
                <a:cs typeface="Coco Gothic Bold"/>
                <a:sym typeface="Coco Gothic Bold"/>
              </a:rPr>
              <a:t> DIOCESAN CONVENTION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5583706" y="205172"/>
            <a:ext cx="7120588" cy="7120588"/>
          </a:xfrm>
          <a:custGeom>
            <a:avLst/>
            <a:gdLst/>
            <a:ahLst/>
            <a:cxnLst/>
            <a:rect r="r" b="b" t="t" l="l"/>
            <a:pathLst>
              <a:path h="7120588" w="7120588">
                <a:moveTo>
                  <a:pt x="0" y="0"/>
                </a:moveTo>
                <a:lnTo>
                  <a:pt x="7120588" y="0"/>
                </a:lnTo>
                <a:lnTo>
                  <a:pt x="7120588" y="7120588"/>
                </a:lnTo>
                <a:lnTo>
                  <a:pt x="0" y="71205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2248434">
            <a:off x="-3546284" y="7172322"/>
            <a:ext cx="5708425" cy="5472953"/>
          </a:xfrm>
          <a:custGeom>
            <a:avLst/>
            <a:gdLst/>
            <a:ahLst/>
            <a:cxnLst/>
            <a:rect r="r" b="b" t="t" l="l"/>
            <a:pathLst>
              <a:path h="5472953" w="5708425">
                <a:moveTo>
                  <a:pt x="0" y="0"/>
                </a:moveTo>
                <a:lnTo>
                  <a:pt x="5708425" y="0"/>
                </a:lnTo>
                <a:lnTo>
                  <a:pt x="5708425" y="5472953"/>
                </a:lnTo>
                <a:lnTo>
                  <a:pt x="0" y="547295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2248434">
            <a:off x="15991626" y="-2319054"/>
            <a:ext cx="5708425" cy="5472953"/>
          </a:xfrm>
          <a:custGeom>
            <a:avLst/>
            <a:gdLst/>
            <a:ahLst/>
            <a:cxnLst/>
            <a:rect r="r" b="b" t="t" l="l"/>
            <a:pathLst>
              <a:path h="5472953" w="5708425">
                <a:moveTo>
                  <a:pt x="0" y="0"/>
                </a:moveTo>
                <a:lnTo>
                  <a:pt x="5708425" y="0"/>
                </a:lnTo>
                <a:lnTo>
                  <a:pt x="5708425" y="5472952"/>
                </a:lnTo>
                <a:lnTo>
                  <a:pt x="0" y="547295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389804" y="9046050"/>
            <a:ext cx="2869496" cy="721885"/>
            <a:chOff x="0" y="0"/>
            <a:chExt cx="3825994" cy="962514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0"/>
              <a:ext cx="3825994" cy="31683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722"/>
                </a:lnSpc>
              </a:pPr>
              <a:r>
                <a:rPr lang="en-US" b="true" sz="1566" spc="291">
                  <a:solidFill>
                    <a:srgbClr val="002D72"/>
                  </a:solidFill>
                  <a:latin typeface="Coco Gothic Bold"/>
                  <a:ea typeface="Coco Gothic Bold"/>
                  <a:cs typeface="Coco Gothic Bold"/>
                  <a:sym typeface="Coco Gothic Bold"/>
                </a:rPr>
                <a:t>WOVEN</a:t>
              </a:r>
            </a:p>
          </p:txBody>
        </p:sp>
        <p:sp>
          <p:nvSpPr>
            <p:cNvPr name="TextBox 4" id="4"/>
            <p:cNvSpPr txBox="true"/>
            <p:nvPr/>
          </p:nvSpPr>
          <p:spPr>
            <a:xfrm rot="0">
              <a:off x="0" y="360231"/>
              <a:ext cx="3825994" cy="60228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55"/>
                </a:lnSpc>
              </a:pPr>
              <a:r>
                <a:rPr lang="en-US" b="true" sz="3283">
                  <a:solidFill>
                    <a:srgbClr val="002D72"/>
                  </a:solidFill>
                  <a:latin typeface="Coco Gothic Bold"/>
                  <a:ea typeface="Coco Gothic Bold"/>
                  <a:cs typeface="Coco Gothic Bold"/>
                  <a:sym typeface="Coco Gothic Bold"/>
                </a:rPr>
                <a:t>T   GETHER</a:t>
              </a:r>
            </a:p>
          </p:txBody>
        </p:sp>
        <p:sp>
          <p:nvSpPr>
            <p:cNvPr name="Freeform 5" id="5"/>
            <p:cNvSpPr/>
            <p:nvPr/>
          </p:nvSpPr>
          <p:spPr>
            <a:xfrm flipH="false" flipV="false" rot="0">
              <a:off x="746966" y="263852"/>
              <a:ext cx="403428" cy="560316"/>
            </a:xfrm>
            <a:custGeom>
              <a:avLst/>
              <a:gdLst/>
              <a:ahLst/>
              <a:cxnLst/>
              <a:rect r="r" b="b" t="t" l="l"/>
              <a:pathLst>
                <a:path h="560316" w="403428">
                  <a:moveTo>
                    <a:pt x="0" y="0"/>
                  </a:moveTo>
                  <a:lnTo>
                    <a:pt x="403427" y="0"/>
                  </a:lnTo>
                  <a:lnTo>
                    <a:pt x="403427" y="560316"/>
                  </a:lnTo>
                  <a:lnTo>
                    <a:pt x="0" y="5603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</p:grpSp>
      <p:sp>
        <p:nvSpPr>
          <p:cNvPr name="Freeform 6" id="6"/>
          <p:cNvSpPr/>
          <p:nvPr/>
        </p:nvSpPr>
        <p:spPr>
          <a:xfrm flipH="false" flipV="false" rot="-2248434">
            <a:off x="-3772684" y="7865673"/>
            <a:ext cx="5708425" cy="5472953"/>
          </a:xfrm>
          <a:custGeom>
            <a:avLst/>
            <a:gdLst/>
            <a:ahLst/>
            <a:cxnLst/>
            <a:rect r="r" b="b" t="t" l="l"/>
            <a:pathLst>
              <a:path h="5472953" w="5708425">
                <a:moveTo>
                  <a:pt x="0" y="0"/>
                </a:moveTo>
                <a:lnTo>
                  <a:pt x="5708425" y="0"/>
                </a:lnTo>
                <a:lnTo>
                  <a:pt x="5708425" y="5472952"/>
                </a:lnTo>
                <a:lnTo>
                  <a:pt x="0" y="547295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2248434">
            <a:off x="16430276" y="-2736476"/>
            <a:ext cx="5708425" cy="5472953"/>
          </a:xfrm>
          <a:custGeom>
            <a:avLst/>
            <a:gdLst/>
            <a:ahLst/>
            <a:cxnLst/>
            <a:rect r="r" b="b" t="t" l="l"/>
            <a:pathLst>
              <a:path h="5472953" w="5708425">
                <a:moveTo>
                  <a:pt x="0" y="0"/>
                </a:moveTo>
                <a:lnTo>
                  <a:pt x="5708426" y="0"/>
                </a:lnTo>
                <a:lnTo>
                  <a:pt x="5708426" y="5472952"/>
                </a:lnTo>
                <a:lnTo>
                  <a:pt x="0" y="547295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DAG0erCYfdg</dc:identifier>
  <dcterms:modified xsi:type="dcterms:W3CDTF">2011-08-01T06:04:30Z</dcterms:modified>
  <cp:revision>1</cp:revision>
  <dc:title>2025 DioMO Convention Slide Template</dc:title>
</cp:coreProperties>
</file>